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avi" ContentType="video/avi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7" r:id="rId2"/>
    <p:sldId id="260" r:id="rId3"/>
    <p:sldId id="287" r:id="rId4"/>
    <p:sldId id="288" r:id="rId5"/>
    <p:sldId id="289" r:id="rId6"/>
    <p:sldId id="291" r:id="rId7"/>
    <p:sldId id="293" r:id="rId8"/>
    <p:sldId id="294" r:id="rId9"/>
    <p:sldId id="301" r:id="rId10"/>
    <p:sldId id="302" r:id="rId11"/>
    <p:sldId id="292" r:id="rId12"/>
    <p:sldId id="259" r:id="rId13"/>
    <p:sldId id="300" r:id="rId14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7642" autoAdjust="0"/>
  </p:normalViewPr>
  <p:slideViewPr>
    <p:cSldViewPr>
      <p:cViewPr varScale="1">
        <p:scale>
          <a:sx n="113" d="100"/>
          <a:sy n="113" d="100"/>
        </p:scale>
        <p:origin x="-1584" y="-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gif>
</file>

<file path=ppt/media/image11.png>
</file>

<file path=ppt/media/image12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771C21-3757-4199-83DE-22960358A2A5}" type="datetimeFigureOut">
              <a:rPr lang="ko-KR" altLang="en-US" smtClean="0"/>
              <a:pPr/>
              <a:t>2019-04-17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A4E647-5A0F-41E6-A0EF-B58D8C1C6CD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44624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…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2019-04-17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2019-04-17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2019-04-17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2019-04-17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2019-04-17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2019-04-17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2019-04-17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2019-04-17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2019-04-17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2019-04-17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2019-04-17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2FE722-38C7-4231-8BB5-7A27D4E5977D}" type="datetimeFigureOut">
              <a:rPr lang="ko-KR" altLang="en-US" smtClean="0"/>
              <a:pPr/>
              <a:t>2019-04-17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835696" y="2708920"/>
            <a:ext cx="54726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b="1" spc="-150" dirty="0" smtClean="0">
                <a:solidFill>
                  <a:schemeClr val="bg1"/>
                </a:solidFill>
              </a:rPr>
              <a:t> </a:t>
            </a:r>
            <a:r>
              <a:rPr lang="en-US" altLang="ko-KR" sz="4400" b="1" spc="-150" dirty="0" smtClean="0">
                <a:solidFill>
                  <a:schemeClr val="bg1"/>
                </a:solidFill>
              </a:rPr>
              <a:t>4</a:t>
            </a:r>
            <a:r>
              <a:rPr lang="ko-KR" altLang="en-US" sz="4400" b="1" spc="-150" dirty="0" smtClean="0">
                <a:solidFill>
                  <a:schemeClr val="bg1"/>
                </a:solidFill>
              </a:rPr>
              <a:t>조 </a:t>
            </a:r>
            <a:r>
              <a:rPr lang="en-US" altLang="ko-KR" sz="4400" b="1" spc="-150" dirty="0" smtClean="0">
                <a:solidFill>
                  <a:schemeClr val="bg1"/>
                </a:solidFill>
              </a:rPr>
              <a:t>3</a:t>
            </a:r>
            <a:r>
              <a:rPr lang="ko-KR" altLang="en-US" sz="4400" b="1" spc="-150" dirty="0" smtClean="0">
                <a:solidFill>
                  <a:schemeClr val="bg1"/>
                </a:solidFill>
              </a:rPr>
              <a:t>차 발표</a:t>
            </a:r>
            <a:endParaRPr lang="ko-KR" altLang="en-US" sz="4400" b="1" spc="-15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483768" y="2276872"/>
            <a:ext cx="4256473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400" b="1" dirty="0" smtClean="0">
                <a:solidFill>
                  <a:schemeClr val="tx2">
                    <a:lumMod val="50000"/>
                  </a:schemeClr>
                </a:solidFill>
              </a:rPr>
              <a:t>문화재 체험게임</a:t>
            </a:r>
            <a:endParaRPr lang="ko-KR" altLang="en-US" sz="1400" b="1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203848" y="4077072"/>
            <a:ext cx="27363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600" b="1" dirty="0" smtClean="0">
                <a:solidFill>
                  <a:schemeClr val="bg1"/>
                </a:solidFill>
              </a:rPr>
              <a:t>발표자 </a:t>
            </a:r>
            <a:r>
              <a:rPr lang="en-US" altLang="ko-KR" sz="1600" b="1" dirty="0" smtClean="0">
                <a:solidFill>
                  <a:schemeClr val="bg1"/>
                </a:solidFill>
              </a:rPr>
              <a:t>20144720 </a:t>
            </a:r>
            <a:r>
              <a:rPr lang="ko-KR" altLang="en-US" sz="1600" b="1" dirty="0" smtClean="0">
                <a:solidFill>
                  <a:schemeClr val="bg1"/>
                </a:solidFill>
              </a:rPr>
              <a:t>최</a:t>
            </a:r>
            <a:r>
              <a:rPr lang="en-US" altLang="ko-KR" sz="1600" b="1" dirty="0" smtClean="0">
                <a:solidFill>
                  <a:schemeClr val="bg1"/>
                </a:solidFill>
              </a:rPr>
              <a:t> </a:t>
            </a:r>
            <a:r>
              <a:rPr lang="ko-KR" altLang="en-US" sz="1600" b="1" dirty="0" smtClean="0">
                <a:solidFill>
                  <a:schemeClr val="bg1"/>
                </a:solidFill>
              </a:rPr>
              <a:t>주 호</a:t>
            </a:r>
            <a:endParaRPr lang="en-US" altLang="ko-KR" sz="1600" b="1" dirty="0" smtClean="0">
              <a:solidFill>
                <a:schemeClr val="bg1"/>
              </a:solidFill>
            </a:endParaRPr>
          </a:p>
          <a:p>
            <a:pPr algn="dist"/>
            <a:r>
              <a:rPr lang="en-US" altLang="ko-KR" sz="1600" b="1" dirty="0" smtClean="0">
                <a:solidFill>
                  <a:schemeClr val="bg1"/>
                </a:solidFill>
              </a:rPr>
              <a:t>          20144824 </a:t>
            </a:r>
            <a:r>
              <a:rPr lang="ko-KR" altLang="en-US" sz="1600" b="1" dirty="0" smtClean="0">
                <a:solidFill>
                  <a:schemeClr val="bg1"/>
                </a:solidFill>
              </a:rPr>
              <a:t>홍 대 화</a:t>
            </a:r>
            <a:endParaRPr lang="en-US" altLang="ko-KR" sz="1600" b="1" dirty="0" smtClean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275856" y="5939988"/>
            <a:ext cx="360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>
                <a:solidFill>
                  <a:schemeClr val="bg1"/>
                </a:solidFill>
              </a:rPr>
              <a:t>조선대학교</a:t>
            </a:r>
            <a:endParaRPr lang="en-US" altLang="ko-KR" b="1" dirty="0" smtClean="0">
              <a:solidFill>
                <a:schemeClr val="bg1"/>
              </a:solidFill>
            </a:endParaRPr>
          </a:p>
        </p:txBody>
      </p:sp>
      <p:pic>
        <p:nvPicPr>
          <p:cNvPr id="9" name="Picture 3" descr="C:\Users\홍대화\Desktop\Chosun-University-Symbol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491880" y="5733256"/>
            <a:ext cx="792088" cy="79208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368545" y="271681"/>
            <a:ext cx="99899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spc="-150" dirty="0" smtClean="0">
                <a:solidFill>
                  <a:schemeClr val="bg1"/>
                </a:solidFill>
              </a:rPr>
              <a:t>역할 및 일정 </a:t>
            </a:r>
            <a:endParaRPr lang="ko-KR" altLang="en-US" sz="1200" b="1" spc="-15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04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 smtClean="0">
                <a:solidFill>
                  <a:schemeClr val="bg1">
                    <a:lumMod val="75000"/>
                  </a:schemeClr>
                </a:solidFill>
              </a:rPr>
              <a:t>MINHEEBLOG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 smtClean="0">
                <a:solidFill>
                  <a:schemeClr val="bg1"/>
                </a:solidFill>
              </a:rPr>
              <a:t>문화재 체험게임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="" xmlns:a16="http://schemas.microsoft.com/office/drawing/2014/main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611560" y="836712"/>
            <a:ext cx="8064896" cy="43204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4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역할 및 일정</a:t>
            </a:r>
            <a:endParaRPr lang="en-US" altLang="ko-KR" sz="24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</p:txBody>
      </p:sp>
      <p:sp>
        <p:nvSpPr>
          <p:cNvPr id="13" name="Text Placeholder 8">
            <a:extLst>
              <a:ext uri="{FF2B5EF4-FFF2-40B4-BE49-F238E27FC236}">
                <a16:creationId xmlns="" xmlns:a16="http://schemas.microsoft.com/office/drawing/2014/main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611560" y="1484784"/>
            <a:ext cx="7992888" cy="108012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최주호 </a:t>
            </a: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: </a:t>
            </a: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프로그래밍</a:t>
            </a:r>
            <a:endParaRPr lang="en-US" altLang="ko-KR" sz="11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  <a:p>
            <a:pPr marL="0" indent="0">
              <a:buNone/>
            </a:pP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홍대화 </a:t>
            </a: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:  </a:t>
            </a: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아이템 제작 및 자료조사</a:t>
            </a: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</a:t>
            </a:r>
          </a:p>
          <a:p>
            <a:pPr marL="0" indent="0">
              <a:buNone/>
            </a:pP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  <a:p>
            <a:pPr marL="0" indent="0">
              <a:buNone/>
            </a:pP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</p:txBody>
      </p:sp>
      <p:pic>
        <p:nvPicPr>
          <p:cNvPr id="6147" name="Picture 3" descr="C:\Users\홍대화\Desktop\캡스톤1\ppt 사진\KakaoTalk_20190417_205348479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1560" y="2420888"/>
            <a:ext cx="7776864" cy="367240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21444" y="271681"/>
            <a:ext cx="89319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spc="-150" dirty="0" smtClean="0">
                <a:solidFill>
                  <a:schemeClr val="bg1"/>
                </a:solidFill>
              </a:rPr>
              <a:t>플레이 영상</a:t>
            </a:r>
            <a:endParaRPr lang="ko-KR" altLang="en-US" sz="1200" b="1" spc="-15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05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 smtClean="0">
                <a:solidFill>
                  <a:schemeClr val="bg1">
                    <a:lumMod val="75000"/>
                  </a:schemeClr>
                </a:solidFill>
              </a:rPr>
              <a:t>MINHEEBLOG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 smtClean="0">
                <a:solidFill>
                  <a:schemeClr val="bg1"/>
                </a:solidFill>
              </a:rPr>
              <a:t>문화재 체험게임</a:t>
            </a:r>
          </a:p>
        </p:txBody>
      </p:sp>
      <p:pic>
        <p:nvPicPr>
          <p:cNvPr id="4" name="플레이 영상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24000" y="1143000"/>
            <a:ext cx="6096000" cy="4572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3068960"/>
            <a:ext cx="8640960" cy="35283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2627784" y="1052736"/>
            <a:ext cx="3858956" cy="3858956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 smtClean="0">
                <a:solidFill>
                  <a:schemeClr val="bg1"/>
                </a:solidFill>
              </a:rPr>
              <a:t>문화재 복원게임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699792" y="2564904"/>
            <a:ext cx="38164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dirty="0" smtClean="0">
                <a:solidFill>
                  <a:schemeClr val="bg1"/>
                </a:solidFill>
              </a:rPr>
              <a:t>Q &amp; A</a:t>
            </a:r>
            <a:endParaRPr lang="ko-KR" altLang="en-US" sz="54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3068960"/>
            <a:ext cx="8640960" cy="35283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2627784" y="1052736"/>
            <a:ext cx="3858956" cy="3858956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 smtClean="0">
                <a:solidFill>
                  <a:schemeClr val="bg1"/>
                </a:solidFill>
              </a:rPr>
              <a:t>문화재 복원게임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699792" y="2564904"/>
            <a:ext cx="381642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dirty="0" smtClean="0">
                <a:solidFill>
                  <a:schemeClr val="bg1"/>
                </a:solidFill>
              </a:rPr>
              <a:t>THANK</a:t>
            </a:r>
          </a:p>
          <a:p>
            <a:pPr algn="ctr"/>
            <a:r>
              <a:rPr lang="en-US" altLang="ko-KR" sz="5400" b="1" dirty="0" smtClean="0">
                <a:solidFill>
                  <a:schemeClr val="bg1"/>
                </a:solidFill>
              </a:rPr>
              <a:t>YOU</a:t>
            </a:r>
            <a:endParaRPr lang="ko-KR" altLang="en-US" sz="54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/>
          <p:cNvSpPr/>
          <p:nvPr/>
        </p:nvSpPr>
        <p:spPr>
          <a:xfrm>
            <a:off x="395536" y="3284984"/>
            <a:ext cx="1368152" cy="194421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7" name="TextBox 6"/>
          <p:cNvSpPr txBox="1"/>
          <p:nvPr/>
        </p:nvSpPr>
        <p:spPr>
          <a:xfrm>
            <a:off x="323528" y="548680"/>
            <a:ext cx="41764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solidFill>
                  <a:schemeClr val="bg1"/>
                </a:solidFill>
              </a:rPr>
              <a:t>CONTENTS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84903" y="1772816"/>
            <a:ext cx="84969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01    02    03    04    05</a:t>
            </a:r>
            <a:endParaRPr lang="ko-KR" altLang="en-US" sz="5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528919" y="2708920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2195736" y="2708920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3923928" y="2708920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/>
        </p:nvCxnSpPr>
        <p:spPr>
          <a:xfrm>
            <a:off x="5652120" y="2708920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7380312" y="2708920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393113" y="2843644"/>
            <a:ext cx="1368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spc="-150" dirty="0" smtClean="0">
                <a:solidFill>
                  <a:schemeClr val="bg1"/>
                </a:solidFill>
                <a:latin typeface="+mj-ea"/>
                <a:ea typeface="+mj-ea"/>
              </a:rPr>
              <a:t>게임 소개</a:t>
            </a:r>
            <a:endParaRPr lang="ko-KR" altLang="en-US" b="1" spc="-15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95536" y="3429000"/>
            <a:ext cx="13681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r>
              <a:rPr lang="ko-KR" altLang="en-US" sz="1200" b="1" spc="-150" dirty="0" smtClean="0"/>
              <a:t>게임 소개</a:t>
            </a:r>
            <a:endParaRPr lang="en-US" altLang="ko-KR" sz="1200" b="1" spc="-150" dirty="0" smtClean="0"/>
          </a:p>
          <a:p>
            <a:pPr>
              <a:buFontTx/>
              <a:buChar char="-"/>
            </a:pPr>
            <a:endParaRPr lang="en-US" altLang="ko-KR" sz="1200" b="1" spc="-150" dirty="0" smtClean="0"/>
          </a:p>
          <a:p>
            <a:pPr>
              <a:buFontTx/>
              <a:buChar char="-"/>
            </a:pPr>
            <a:r>
              <a:rPr lang="en-US" altLang="ko-KR" sz="1200" b="1" spc="-150" dirty="0" smtClean="0"/>
              <a:t> </a:t>
            </a:r>
            <a:r>
              <a:rPr lang="ko-KR" altLang="en-US" sz="1200" b="1" spc="-150" dirty="0" smtClean="0"/>
              <a:t>피드백 전</a:t>
            </a:r>
            <a:r>
              <a:rPr lang="en-US" altLang="ko-KR" sz="1200" b="1" spc="-150" dirty="0" smtClean="0"/>
              <a:t>,</a:t>
            </a:r>
            <a:r>
              <a:rPr lang="ko-KR" altLang="en-US" sz="1200" b="1" spc="-150" dirty="0" smtClean="0"/>
              <a:t> 후</a:t>
            </a:r>
            <a:endParaRPr lang="en-US" altLang="ko-KR" sz="1200" b="1" spc="-150" dirty="0" smtClean="0"/>
          </a:p>
          <a:p>
            <a:pPr>
              <a:buFontTx/>
              <a:buChar char="-"/>
            </a:pPr>
            <a:endParaRPr lang="en-US" altLang="ko-KR" sz="1200" b="1" spc="-150" dirty="0" smtClean="0"/>
          </a:p>
          <a:p>
            <a:endParaRPr lang="en-US" altLang="ko-KR" sz="1200" b="1" spc="-150" dirty="0" smtClean="0"/>
          </a:p>
          <a:p>
            <a:endParaRPr lang="en-US" altLang="ko-KR" sz="1200" b="1" spc="-150" dirty="0" smtClean="0"/>
          </a:p>
          <a:p>
            <a:pPr>
              <a:buFontTx/>
              <a:buChar char="-"/>
            </a:pPr>
            <a:endParaRPr lang="en-US" altLang="ko-KR" sz="1200" b="1" spc="-150" dirty="0" smtClean="0"/>
          </a:p>
          <a:p>
            <a:endParaRPr lang="ko-KR" altLang="en-US" sz="1200" b="1" spc="-150" dirty="0" smtClean="0"/>
          </a:p>
        </p:txBody>
      </p:sp>
      <p:sp>
        <p:nvSpPr>
          <p:cNvPr id="19" name="직사각형 18"/>
          <p:cNvSpPr/>
          <p:nvPr/>
        </p:nvSpPr>
        <p:spPr>
          <a:xfrm>
            <a:off x="2123728" y="3284984"/>
            <a:ext cx="1368152" cy="194421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20" name="직사각형 19"/>
          <p:cNvSpPr/>
          <p:nvPr/>
        </p:nvSpPr>
        <p:spPr>
          <a:xfrm>
            <a:off x="3851920" y="3284984"/>
            <a:ext cx="1368152" cy="194421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21" name="직사각형 20"/>
          <p:cNvSpPr/>
          <p:nvPr/>
        </p:nvSpPr>
        <p:spPr>
          <a:xfrm>
            <a:off x="5580112" y="3284984"/>
            <a:ext cx="1368152" cy="194421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22" name="직사각형 21"/>
          <p:cNvSpPr/>
          <p:nvPr/>
        </p:nvSpPr>
        <p:spPr>
          <a:xfrm>
            <a:off x="7308304" y="3284984"/>
            <a:ext cx="1368152" cy="194421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23" name="TextBox 22"/>
          <p:cNvSpPr txBox="1"/>
          <p:nvPr/>
        </p:nvSpPr>
        <p:spPr>
          <a:xfrm>
            <a:off x="2123728" y="3429000"/>
            <a:ext cx="13681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r>
              <a:rPr lang="ko-KR" altLang="en-US" sz="1200" b="1" spc="-150" dirty="0" smtClean="0"/>
              <a:t>진행 현황</a:t>
            </a:r>
            <a:endParaRPr lang="en-US" altLang="ko-KR" sz="1200" b="1" spc="-150" dirty="0" smtClean="0"/>
          </a:p>
          <a:p>
            <a:pPr>
              <a:buFontTx/>
              <a:buChar char="-"/>
            </a:pPr>
            <a:endParaRPr lang="en-US" altLang="ko-KR" sz="1200" b="1" spc="-150" dirty="0" smtClean="0"/>
          </a:p>
          <a:p>
            <a:pPr>
              <a:buFontTx/>
              <a:buChar char="-"/>
            </a:pPr>
            <a:endParaRPr lang="en-US" altLang="ko-KR" sz="1200" b="1" spc="-150" dirty="0" smtClean="0"/>
          </a:p>
          <a:p>
            <a:endParaRPr lang="ko-KR" altLang="en-US" sz="1200" b="1" spc="-150" dirty="0" smtClean="0"/>
          </a:p>
        </p:txBody>
      </p:sp>
      <p:sp>
        <p:nvSpPr>
          <p:cNvPr id="24" name="TextBox 23"/>
          <p:cNvSpPr txBox="1"/>
          <p:nvPr/>
        </p:nvSpPr>
        <p:spPr>
          <a:xfrm>
            <a:off x="3851920" y="3429000"/>
            <a:ext cx="13681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spc="-150" dirty="0" smtClean="0"/>
              <a:t>-</a:t>
            </a:r>
            <a:r>
              <a:rPr lang="ko-KR" altLang="en-US" sz="1200" b="1" spc="-150" dirty="0" smtClean="0"/>
              <a:t> 추가 기능</a:t>
            </a:r>
          </a:p>
          <a:p>
            <a:endParaRPr lang="en-US" altLang="ko-KR" sz="1200" b="1" spc="-150" dirty="0" smtClean="0"/>
          </a:p>
          <a:p>
            <a:pPr>
              <a:buFontTx/>
              <a:buChar char="-"/>
            </a:pPr>
            <a:endParaRPr lang="en-US" altLang="ko-KR" sz="1200" b="1" spc="-150" dirty="0" smtClean="0"/>
          </a:p>
          <a:p>
            <a:endParaRPr lang="ko-KR" altLang="en-US" sz="1200" b="1" spc="-150" dirty="0" smtClean="0"/>
          </a:p>
        </p:txBody>
      </p:sp>
      <p:sp>
        <p:nvSpPr>
          <p:cNvPr id="25" name="TextBox 24"/>
          <p:cNvSpPr txBox="1"/>
          <p:nvPr/>
        </p:nvSpPr>
        <p:spPr>
          <a:xfrm>
            <a:off x="5580112" y="3429000"/>
            <a:ext cx="13681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r>
              <a:rPr lang="ko-KR" altLang="en-US" sz="1200" b="1" spc="-150" dirty="0" smtClean="0"/>
              <a:t> 역할 및 일정</a:t>
            </a:r>
            <a:endParaRPr lang="en-US" altLang="ko-KR" sz="1200" b="1" spc="-150" dirty="0" smtClean="0"/>
          </a:p>
          <a:p>
            <a:endParaRPr lang="ko-KR" altLang="en-US" sz="1200" b="1" spc="-150" dirty="0" smtClean="0"/>
          </a:p>
          <a:p>
            <a:endParaRPr lang="en-US" altLang="ko-KR" sz="1200" b="1" spc="-150" dirty="0" smtClean="0"/>
          </a:p>
        </p:txBody>
      </p:sp>
      <p:sp>
        <p:nvSpPr>
          <p:cNvPr id="27" name="TextBox 26"/>
          <p:cNvSpPr txBox="1"/>
          <p:nvPr/>
        </p:nvSpPr>
        <p:spPr>
          <a:xfrm>
            <a:off x="1979712" y="2843644"/>
            <a:ext cx="1656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spc="-150" dirty="0" smtClean="0">
                <a:solidFill>
                  <a:schemeClr val="bg1"/>
                </a:solidFill>
                <a:latin typeface="+mj-ea"/>
              </a:rPr>
              <a:t>진행현황</a:t>
            </a:r>
            <a:endParaRPr lang="ko-KR" altLang="en-US" b="1" spc="-15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491880" y="2852936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spc="-150" dirty="0" smtClean="0">
                <a:solidFill>
                  <a:schemeClr val="bg1"/>
                </a:solidFill>
                <a:latin typeface="+mj-ea"/>
              </a:rPr>
              <a:t>추가  기능</a:t>
            </a:r>
            <a:endParaRPr lang="ko-KR" altLang="en-US" b="1" spc="-15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292080" y="2852936"/>
            <a:ext cx="1872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spc="-150" dirty="0" smtClean="0">
                <a:solidFill>
                  <a:schemeClr val="bg1"/>
                </a:solidFill>
                <a:latin typeface="+mj-ea"/>
              </a:rPr>
              <a:t>역할 및 일정</a:t>
            </a:r>
            <a:endParaRPr lang="ko-KR" altLang="en-US" b="1" spc="-15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6840760" y="2843644"/>
            <a:ext cx="2195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b="1" i="0" u="none" strike="noStrike" cap="none" spc="-15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+mj-ea"/>
                <a:ea typeface="+mj-ea"/>
                <a:cs typeface="굴림" pitchFamily="50" charset="-127"/>
              </a:rPr>
              <a:t> </a:t>
            </a:r>
            <a:r>
              <a:rPr lang="ko-KR" altLang="en-US" b="1" spc="-150" dirty="0" smtClean="0">
                <a:solidFill>
                  <a:schemeClr val="bg1"/>
                </a:solidFill>
                <a:latin typeface="+mj-ea"/>
              </a:rPr>
              <a:t>플레이 영상</a:t>
            </a:r>
            <a:endParaRPr lang="ko-KR" altLang="en-US" b="1" spc="-15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275856" y="5939988"/>
            <a:ext cx="360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>
                <a:solidFill>
                  <a:schemeClr val="bg1"/>
                </a:solidFill>
              </a:rPr>
              <a:t>조선대학교</a:t>
            </a:r>
            <a:endParaRPr lang="en-US" altLang="ko-KR" b="1" dirty="0" smtClean="0">
              <a:solidFill>
                <a:schemeClr val="bg1"/>
              </a:solidFill>
            </a:endParaRPr>
          </a:p>
        </p:txBody>
      </p:sp>
      <p:pic>
        <p:nvPicPr>
          <p:cNvPr id="33" name="Picture 3" descr="C:\Users\홍대화\Desktop\Chosun-University-Symbol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491880" y="5733256"/>
            <a:ext cx="792088" cy="792088"/>
          </a:xfrm>
          <a:prstGeom prst="rect">
            <a:avLst/>
          </a:prstGeom>
          <a:noFill/>
        </p:spPr>
      </p:pic>
      <p:sp>
        <p:nvSpPr>
          <p:cNvPr id="26" name="TextBox 25"/>
          <p:cNvSpPr txBox="1"/>
          <p:nvPr/>
        </p:nvSpPr>
        <p:spPr>
          <a:xfrm>
            <a:off x="7308304" y="3429000"/>
            <a:ext cx="13681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r>
              <a:rPr lang="ko-KR" altLang="en-US" sz="1200" b="1" spc="-150" dirty="0" smtClean="0"/>
              <a:t> 플레이 영상</a:t>
            </a:r>
            <a:endParaRPr lang="en-US" altLang="ko-KR" sz="1200" b="1" spc="-150" dirty="0" smtClean="0"/>
          </a:p>
          <a:p>
            <a:endParaRPr lang="ko-KR" altLang="en-US" sz="1200" b="1" spc="-150" dirty="0" smtClean="0"/>
          </a:p>
          <a:p>
            <a:endParaRPr lang="en-US" altLang="ko-KR" sz="1200" b="1" spc="-15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88768" y="271681"/>
            <a:ext cx="75854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spc="-150" dirty="0" smtClean="0">
                <a:solidFill>
                  <a:schemeClr val="bg1"/>
                </a:solidFill>
              </a:rPr>
              <a:t>게임 소개</a:t>
            </a:r>
            <a:endParaRPr lang="ko-KR" altLang="en-US" sz="1200" b="1" spc="-15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 smtClean="0">
                <a:solidFill>
                  <a:schemeClr val="bg1">
                    <a:lumMod val="75000"/>
                  </a:schemeClr>
                </a:solidFill>
              </a:rPr>
              <a:t>MINHEEBLOG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 smtClean="0">
                <a:solidFill>
                  <a:schemeClr val="bg1"/>
                </a:solidFill>
              </a:rPr>
              <a:t>문화재 체험게임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="" xmlns:a16="http://schemas.microsoft.com/office/drawing/2014/main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611560" y="4941168"/>
            <a:ext cx="8064896" cy="144016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ko-KR" altLang="en-US" sz="1800" b="1" dirty="0" smtClean="0">
                <a:latin typeface="Adobe 고딕 Std B" pitchFamily="34" charset="-127"/>
                <a:ea typeface="Adobe 고딕 Std B" pitchFamily="34" charset="-127"/>
              </a:rPr>
              <a:t>플레이어가 문화재를 체험하면서 문화재와 관련된 퀴즈와 정보를 얻고</a:t>
            </a:r>
            <a:r>
              <a:rPr lang="en-US" altLang="ko-KR" sz="1800" b="1" dirty="0" smtClean="0">
                <a:latin typeface="Adobe 고딕 Std B" pitchFamily="34" charset="-127"/>
                <a:ea typeface="Adobe 고딕 Std B" pitchFamily="34" charset="-127"/>
              </a:rPr>
              <a:t>,</a:t>
            </a:r>
          </a:p>
          <a:p>
            <a:pPr>
              <a:buNone/>
            </a:pPr>
            <a:r>
              <a:rPr lang="ko-KR" altLang="en-US" sz="1800" b="1" dirty="0" smtClean="0">
                <a:latin typeface="Adobe 고딕 Std B" pitchFamily="34" charset="-127"/>
                <a:ea typeface="Adobe 고딕 Std B" pitchFamily="34" charset="-127"/>
              </a:rPr>
              <a:t>문화재를 체험하면서 나오는 퀴즈 및 정보를 통하여 아이템을 얻고 </a:t>
            </a:r>
            <a:endParaRPr lang="en-US" altLang="ko-KR" sz="1800" b="1" dirty="0" smtClean="0">
              <a:latin typeface="Adobe 고딕 Std B" pitchFamily="34" charset="-127"/>
              <a:ea typeface="Adobe 고딕 Std B" pitchFamily="34" charset="-127"/>
            </a:endParaRPr>
          </a:p>
          <a:p>
            <a:pPr>
              <a:buNone/>
            </a:pPr>
            <a:r>
              <a:rPr lang="ko-KR" altLang="en-US" sz="1800" b="1" dirty="0" smtClean="0">
                <a:latin typeface="Adobe 고딕 Std B" pitchFamily="34" charset="-127"/>
                <a:ea typeface="Adobe 고딕 Std B" pitchFamily="34" charset="-127"/>
              </a:rPr>
              <a:t>조합하면서 무형문화재도  </a:t>
            </a:r>
            <a:r>
              <a:rPr lang="ko-KR" altLang="en-US" sz="1800" b="1" dirty="0" err="1" smtClean="0">
                <a:latin typeface="Adobe 고딕 Std B" pitchFamily="34" charset="-127"/>
                <a:ea typeface="Adobe 고딕 Std B" pitchFamily="34" charset="-127"/>
              </a:rPr>
              <a:t>체험할수</a:t>
            </a:r>
            <a:r>
              <a:rPr lang="ko-KR" altLang="en-US" sz="1800" b="1" dirty="0" smtClean="0">
                <a:latin typeface="Adobe 고딕 Std B" pitchFamily="34" charset="-127"/>
                <a:ea typeface="Adobe 고딕 Std B" pitchFamily="34" charset="-127"/>
              </a:rPr>
              <a:t> 있는 게임</a:t>
            </a:r>
            <a:endParaRPr lang="en-US" altLang="ko-KR" sz="1800" b="1" dirty="0">
              <a:latin typeface="Adobe 고딕 Std B" pitchFamily="34" charset="-127"/>
              <a:ea typeface="Adobe 고딕 Std B" pitchFamily="34" charset="-127"/>
            </a:endParaRPr>
          </a:p>
        </p:txBody>
      </p:sp>
      <p:sp>
        <p:nvSpPr>
          <p:cNvPr id="15" name="Text Placeholder 8">
            <a:extLst>
              <a:ext uri="{FF2B5EF4-FFF2-40B4-BE49-F238E27FC236}">
                <a16:creationId xmlns="" xmlns:a16="http://schemas.microsoft.com/office/drawing/2014/main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611560" y="980728"/>
            <a:ext cx="8064896" cy="144016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4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문화재 체험 게임</a:t>
            </a:r>
            <a:endParaRPr lang="en-US" altLang="ko-KR" sz="24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</p:txBody>
      </p:sp>
      <p:pic>
        <p:nvPicPr>
          <p:cNvPr id="7170" name="Picture 2" descr="C:\Users\홍대화\Desktop\캡스톤1\ppt 사진\AKR20170523050200063_01_i_P2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83568" y="1628800"/>
            <a:ext cx="4968552" cy="295232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88768" y="271681"/>
            <a:ext cx="75854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spc="-150" dirty="0" smtClean="0">
                <a:solidFill>
                  <a:schemeClr val="bg1"/>
                </a:solidFill>
              </a:rPr>
              <a:t>게임 소개</a:t>
            </a:r>
            <a:endParaRPr lang="ko-KR" altLang="en-US" sz="1200" b="1" spc="-15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 smtClean="0">
                <a:solidFill>
                  <a:schemeClr val="bg1">
                    <a:lumMod val="75000"/>
                  </a:schemeClr>
                </a:solidFill>
              </a:rPr>
              <a:t>MINHEEBLOG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 smtClean="0">
                <a:solidFill>
                  <a:schemeClr val="bg1"/>
                </a:solidFill>
              </a:rPr>
              <a:t>문화재 체험게임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="" xmlns:a16="http://schemas.microsoft.com/office/drawing/2014/main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611560" y="980728"/>
            <a:ext cx="8064896" cy="43204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4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피드백 전</a:t>
            </a:r>
            <a:r>
              <a:rPr lang="en-US" altLang="ko-KR" sz="24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, </a:t>
            </a:r>
            <a:r>
              <a:rPr lang="ko-KR" altLang="en-US" sz="24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후</a:t>
            </a:r>
            <a:endParaRPr lang="en-US" altLang="ko-KR" sz="24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</p:txBody>
      </p:sp>
      <p:sp>
        <p:nvSpPr>
          <p:cNvPr id="26629" name="AutoShape 5" descr="VR ë¬¸íì¬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6631" name="AutoShape 7" descr="VR ë¬¸íì¬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1" name="Text Placeholder 8">
            <a:extLst>
              <a:ext uri="{FF2B5EF4-FFF2-40B4-BE49-F238E27FC236}">
                <a16:creationId xmlns="" xmlns:a16="http://schemas.microsoft.com/office/drawing/2014/main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539552" y="4869160"/>
            <a:ext cx="8064896" cy="144016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Char char="-"/>
            </a:pPr>
            <a:r>
              <a:rPr lang="ko-KR" altLang="en-US" sz="1800" b="1" dirty="0" smtClean="0">
                <a:latin typeface="Adobe 고딕 Std B" pitchFamily="34" charset="-127"/>
                <a:ea typeface="Adobe 고딕 Std B" pitchFamily="34" charset="-127"/>
              </a:rPr>
              <a:t>문화재를 복원하는 게임에서  무형 문화재</a:t>
            </a:r>
            <a:r>
              <a:rPr lang="en-US" altLang="ko-KR" sz="1800" b="1" dirty="0" smtClean="0">
                <a:latin typeface="Adobe 고딕 Std B" pitchFamily="34" charset="-127"/>
                <a:ea typeface="Adobe 고딕 Std B" pitchFamily="34" charset="-127"/>
              </a:rPr>
              <a:t>(</a:t>
            </a:r>
            <a:r>
              <a:rPr lang="ko-KR" altLang="en-US" sz="1800" b="1" dirty="0" smtClean="0">
                <a:latin typeface="Adobe 고딕 Std B" pitchFamily="34" charset="-127"/>
                <a:ea typeface="Adobe 고딕 Std B" pitchFamily="34" charset="-127"/>
              </a:rPr>
              <a:t>소목장</a:t>
            </a:r>
            <a:r>
              <a:rPr lang="en-US" altLang="ko-KR" sz="1800" b="1" dirty="0" smtClean="0">
                <a:latin typeface="Adobe 고딕 Std B" pitchFamily="34" charset="-127"/>
                <a:ea typeface="Adobe 고딕 Std B" pitchFamily="34" charset="-127"/>
              </a:rPr>
              <a:t>)</a:t>
            </a:r>
            <a:r>
              <a:rPr lang="ko-KR" altLang="en-US" sz="1800" b="1" dirty="0" smtClean="0">
                <a:latin typeface="Adobe 고딕 Std B" pitchFamily="34" charset="-127"/>
                <a:ea typeface="Adobe 고딕 Std B" pitchFamily="34" charset="-127"/>
              </a:rPr>
              <a:t>를 체험하는 게임으로 변경</a:t>
            </a:r>
            <a:endParaRPr lang="en-US" altLang="ko-KR" sz="1800" b="1" dirty="0" smtClean="0">
              <a:latin typeface="Adobe 고딕 Std B" pitchFamily="34" charset="-127"/>
              <a:ea typeface="Adobe 고딕 Std B" pitchFamily="34" charset="-127"/>
            </a:endParaRPr>
          </a:p>
          <a:p>
            <a:pPr>
              <a:buFontTx/>
              <a:buChar char="-"/>
            </a:pPr>
            <a:r>
              <a:rPr lang="ko-KR" altLang="en-US" sz="1800" b="1" dirty="0" smtClean="0">
                <a:latin typeface="Adobe 고딕 Std B" pitchFamily="34" charset="-127"/>
                <a:ea typeface="Adobe 고딕 Std B" pitchFamily="34" charset="-127"/>
              </a:rPr>
              <a:t> 우리 쉽게 체험해 보지 못하는 무형 문화재를 체험 할 수 있도록 게임으로 제작하여 문화재 체험</a:t>
            </a:r>
            <a:endParaRPr lang="en-US" altLang="ko-KR" sz="1800" b="1" dirty="0" smtClean="0">
              <a:latin typeface="Adobe 고딕 Std B" pitchFamily="34" charset="-127"/>
              <a:ea typeface="Adobe 고딕 Std B" pitchFamily="34" charset="-127"/>
            </a:endParaRPr>
          </a:p>
          <a:p>
            <a:pPr>
              <a:buFontTx/>
              <a:buChar char="-"/>
            </a:pPr>
            <a:endParaRPr lang="en-US" altLang="ko-KR" sz="1800" b="1" dirty="0" smtClean="0">
              <a:latin typeface="Adobe 고딕 Std B" pitchFamily="34" charset="-127"/>
              <a:ea typeface="Adobe 고딕 Std B" pitchFamily="34" charset="-127"/>
            </a:endParaRPr>
          </a:p>
          <a:p>
            <a:pPr>
              <a:buNone/>
            </a:pPr>
            <a:endParaRPr lang="en-US" altLang="ko-KR" sz="1800" b="1" dirty="0" smtClean="0">
              <a:latin typeface="Adobe 고딕 Std B" pitchFamily="34" charset="-127"/>
              <a:ea typeface="Adobe 고딕 Std B" pitchFamily="34" charset="-127"/>
            </a:endParaRPr>
          </a:p>
          <a:p>
            <a:pPr>
              <a:buNone/>
            </a:pPr>
            <a:r>
              <a:rPr lang="ko-KR" altLang="en-US" sz="1800" b="1" dirty="0" smtClean="0">
                <a:latin typeface="Adobe 고딕 Std B" pitchFamily="34" charset="-127"/>
                <a:ea typeface="Adobe 고딕 Std B" pitchFamily="34" charset="-127"/>
              </a:rPr>
              <a:t> </a:t>
            </a:r>
            <a:endParaRPr lang="en-US" altLang="ko-KR" sz="1800" b="1" dirty="0">
              <a:latin typeface="Adobe 고딕 Std B" pitchFamily="34" charset="-127"/>
              <a:ea typeface="Adobe 고딕 Std B" pitchFamily="34" charset="-127"/>
            </a:endParaRPr>
          </a:p>
        </p:txBody>
      </p:sp>
      <p:sp>
        <p:nvSpPr>
          <p:cNvPr id="16" name="오른쪽 화살표 15"/>
          <p:cNvSpPr/>
          <p:nvPr/>
        </p:nvSpPr>
        <p:spPr>
          <a:xfrm>
            <a:off x="3995936" y="2420888"/>
            <a:ext cx="1008112" cy="86409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8" name="Picture 7" descr="ìµì° ë¯¸ë¥µì¬ì§ ìíì ëí ì´ë¯¸ì§ ê²ìê²°ê³¼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83568" y="1628800"/>
            <a:ext cx="2952328" cy="2664296"/>
          </a:xfrm>
          <a:prstGeom prst="rect">
            <a:avLst/>
          </a:prstGeom>
          <a:noFill/>
        </p:spPr>
      </p:pic>
      <p:pic>
        <p:nvPicPr>
          <p:cNvPr id="1026" name="Picture 2" descr="C:\Users\홍대화\Desktop\캡스톤1\ppt 사진\1287532760_00375373701_20101020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364088" y="1550640"/>
            <a:ext cx="2952328" cy="2814464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88769" y="271681"/>
            <a:ext cx="75854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spc="-150" dirty="0" smtClean="0">
                <a:solidFill>
                  <a:schemeClr val="bg1"/>
                </a:solidFill>
              </a:rPr>
              <a:t>진행 현황</a:t>
            </a:r>
            <a:endParaRPr lang="ko-KR" altLang="en-US" sz="1200" b="1" spc="-15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 smtClean="0">
                <a:solidFill>
                  <a:schemeClr val="bg1">
                    <a:lumMod val="75000"/>
                  </a:schemeClr>
                </a:solidFill>
              </a:rPr>
              <a:t>MINHEEBLOG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 smtClean="0">
                <a:solidFill>
                  <a:schemeClr val="bg1"/>
                </a:solidFill>
              </a:rPr>
              <a:t>문화재 체험게임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="" xmlns:a16="http://schemas.microsoft.com/office/drawing/2014/main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683568" y="836712"/>
            <a:ext cx="3744416" cy="43204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4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스테이지 </a:t>
            </a:r>
            <a:r>
              <a:rPr lang="en-US" altLang="ko-KR" sz="24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_</a:t>
            </a:r>
            <a:r>
              <a:rPr lang="ko-KR" altLang="en-US" sz="24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경주 불국사</a:t>
            </a:r>
            <a:endParaRPr lang="en-US" altLang="ko-KR" sz="24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</p:txBody>
      </p:sp>
      <p:sp>
        <p:nvSpPr>
          <p:cNvPr id="19" name="Text Placeholder 8">
            <a:extLst>
              <a:ext uri="{FF2B5EF4-FFF2-40B4-BE49-F238E27FC236}">
                <a16:creationId xmlns="" xmlns:a16="http://schemas.microsoft.com/office/drawing/2014/main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683568" y="4797152"/>
            <a:ext cx="8064896" cy="144016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-</a:t>
            </a: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주요 문화재</a:t>
            </a: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  <a:p>
            <a:pPr marL="0" indent="0">
              <a:buNone/>
            </a:pP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  불국사</a:t>
            </a: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:</a:t>
            </a: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유네스코 세계문화유산</a:t>
            </a: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, </a:t>
            </a:r>
            <a:r>
              <a:rPr lang="ko-KR" altLang="en-US" sz="1800" dirty="0" err="1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다보탑</a:t>
            </a: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(</a:t>
            </a: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국보 제</a:t>
            </a: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20</a:t>
            </a: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호</a:t>
            </a: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), </a:t>
            </a:r>
          </a:p>
          <a:p>
            <a:pPr marL="0" indent="0">
              <a:buNone/>
            </a:pP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  불국사</a:t>
            </a: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3</a:t>
            </a:r>
            <a:r>
              <a:rPr lang="ko-KR" altLang="en-US" sz="1800" dirty="0" err="1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층석탑</a:t>
            </a: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(</a:t>
            </a: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국보 제</a:t>
            </a: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21</a:t>
            </a: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호</a:t>
            </a: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, </a:t>
            </a: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청운교</a:t>
            </a: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,</a:t>
            </a:r>
            <a:r>
              <a:rPr lang="ko-KR" altLang="en-US" sz="1800" dirty="0" err="1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백운교</a:t>
            </a: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(</a:t>
            </a: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국보 제</a:t>
            </a: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23</a:t>
            </a: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호</a:t>
            </a: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)</a:t>
            </a:r>
          </a:p>
        </p:txBody>
      </p:sp>
      <p:sp>
        <p:nvSpPr>
          <p:cNvPr id="24582" name="AutoShape 6" descr="ê²ì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2051" name="Picture 3" descr="C:\Users\홍대화\Desktop\캡스톤1\ppt 사진\KakaoTalk_20190417_201717035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55576" y="1412776"/>
            <a:ext cx="7128792" cy="316835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88769" y="271681"/>
            <a:ext cx="75854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spc="-150" dirty="0" smtClean="0">
                <a:solidFill>
                  <a:schemeClr val="bg1"/>
                </a:solidFill>
              </a:rPr>
              <a:t>진행 현황</a:t>
            </a:r>
            <a:endParaRPr lang="ko-KR" altLang="en-US" sz="1200" b="1" spc="-15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 smtClean="0">
                <a:solidFill>
                  <a:schemeClr val="bg1">
                    <a:lumMod val="75000"/>
                  </a:schemeClr>
                </a:solidFill>
              </a:rPr>
              <a:t>MINHEEBLOG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 smtClean="0">
                <a:solidFill>
                  <a:schemeClr val="bg1"/>
                </a:solidFill>
              </a:rPr>
              <a:t>문화재 체험게임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="" xmlns:a16="http://schemas.microsoft.com/office/drawing/2014/main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539552" y="908720"/>
            <a:ext cx="7776864" cy="43204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40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 아이템 기능</a:t>
            </a:r>
            <a:endParaRPr lang="en-US" altLang="ko-KR" sz="24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</p:txBody>
      </p:sp>
      <p:sp>
        <p:nvSpPr>
          <p:cNvPr id="19" name="Text Placeholder 8">
            <a:extLst>
              <a:ext uri="{FF2B5EF4-FFF2-40B4-BE49-F238E27FC236}">
                <a16:creationId xmlns="" xmlns:a16="http://schemas.microsoft.com/office/drawing/2014/main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683568" y="4869160"/>
            <a:ext cx="7848872" cy="136815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 </a:t>
            </a: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아이템 창을 켜고 끌 수 있음</a:t>
            </a: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  <a:p>
            <a:pPr marL="0" indent="0"/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 </a:t>
            </a: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퀴즈와 문화재  곳곳에서 나오는 아이템 획득 가능</a:t>
            </a: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</p:txBody>
      </p:sp>
      <p:sp>
        <p:nvSpPr>
          <p:cNvPr id="22537" name="AutoShape 9" descr="ìµì° ë¯¸ë¥µì¬ì§ ìí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2539" name="AutoShape 11" descr="ìµì° ë¯¸ë¥µì¬ì§ ìí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2541" name="AutoShape 13" descr="ìµì° ë¯¸ë¥µì¬ì§ ìí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3074" name="Picture 2" descr="C:\Users\홍대화\Desktop\캡스톤1\ppt 사진\KakaoTalk_20190417_200553238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835696" y="1484784"/>
            <a:ext cx="5400600" cy="3140794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88769" y="271681"/>
            <a:ext cx="75854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spc="-150" dirty="0" smtClean="0">
                <a:solidFill>
                  <a:schemeClr val="bg1"/>
                </a:solidFill>
              </a:rPr>
              <a:t>진행 현황</a:t>
            </a:r>
            <a:endParaRPr lang="ko-KR" altLang="en-US" sz="1200" b="1" spc="-15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 smtClean="0">
                <a:solidFill>
                  <a:schemeClr val="bg1">
                    <a:lumMod val="75000"/>
                  </a:schemeClr>
                </a:solidFill>
              </a:rPr>
              <a:t>MINHEEBLOG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 smtClean="0">
                <a:solidFill>
                  <a:schemeClr val="bg1"/>
                </a:solidFill>
              </a:rPr>
              <a:t>문화재 체험게임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="" xmlns:a16="http://schemas.microsoft.com/office/drawing/2014/main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611560" y="980728"/>
            <a:ext cx="8064896" cy="43204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4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돌발 퀴즈 및 소개</a:t>
            </a:r>
            <a:endParaRPr lang="en-US" altLang="ko-KR" sz="24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</p:txBody>
      </p:sp>
      <p:sp>
        <p:nvSpPr>
          <p:cNvPr id="19" name="Text Placeholder 8">
            <a:extLst>
              <a:ext uri="{FF2B5EF4-FFF2-40B4-BE49-F238E27FC236}">
                <a16:creationId xmlns="" xmlns:a16="http://schemas.microsoft.com/office/drawing/2014/main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611560" y="4725144"/>
            <a:ext cx="7848872" cy="79208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 플레이를 하면서 나오는 문화재 소개와 돌발 퀴즈 풀이 및 아이템 획득</a:t>
            </a: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</p:txBody>
      </p:sp>
      <p:pic>
        <p:nvPicPr>
          <p:cNvPr id="3074" name="Picture 2" descr="C:\Users\홍대화\Desktop\캡스톤1\ppt 사진\퀴즈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83568" y="1628800"/>
            <a:ext cx="4176464" cy="2592288"/>
          </a:xfrm>
          <a:prstGeom prst="rect">
            <a:avLst/>
          </a:prstGeom>
          <a:noFill/>
        </p:spPr>
      </p:pic>
      <p:pic>
        <p:nvPicPr>
          <p:cNvPr id="3075" name="Picture 3" descr="C:\Users\홍대화\Desktop\캡스톤1\ppt 사진\정보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644008" y="1628800"/>
            <a:ext cx="4032448" cy="259228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71136" y="271681"/>
            <a:ext cx="79380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spc="-150" dirty="0" smtClean="0">
                <a:solidFill>
                  <a:schemeClr val="bg1"/>
                </a:solidFill>
              </a:rPr>
              <a:t>추가 기능 </a:t>
            </a:r>
            <a:endParaRPr lang="ko-KR" altLang="en-US" sz="1200" b="1" spc="-15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03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 smtClean="0">
                <a:solidFill>
                  <a:schemeClr val="bg1">
                    <a:lumMod val="75000"/>
                  </a:schemeClr>
                </a:solidFill>
              </a:rPr>
              <a:t>MINHEEBLOG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 smtClean="0">
                <a:solidFill>
                  <a:schemeClr val="bg1"/>
                </a:solidFill>
              </a:rPr>
              <a:t>문화재 체험게임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="" xmlns:a16="http://schemas.microsoft.com/office/drawing/2014/main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611560" y="980728"/>
            <a:ext cx="8064896" cy="43204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4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아이템 제작 기능</a:t>
            </a:r>
            <a:endParaRPr lang="en-US" altLang="ko-KR" sz="24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</p:txBody>
      </p:sp>
      <p:sp>
        <p:nvSpPr>
          <p:cNvPr id="19" name="Text Placeholder 8">
            <a:extLst>
              <a:ext uri="{FF2B5EF4-FFF2-40B4-BE49-F238E27FC236}">
                <a16:creationId xmlns="" xmlns:a16="http://schemas.microsoft.com/office/drawing/2014/main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683568" y="4437112"/>
            <a:ext cx="7848872" cy="136815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 재료와 장비를 합성하여 무형문화재</a:t>
            </a: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(</a:t>
            </a: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소목장</a:t>
            </a: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)</a:t>
            </a: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에 사용할 목재 제작 </a:t>
            </a: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  <a:p>
            <a:pPr marL="0" indent="0"/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 </a:t>
            </a: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소목장에 쓰이는 목재는 못을 사용하지 않고 칼로 홈을 만들어 끼워서     </a:t>
            </a: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  <a:p>
            <a:pPr marL="0" indent="0">
              <a:buNone/>
            </a:pP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  </a:t>
            </a: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만드는 기술이다</a:t>
            </a: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.</a:t>
            </a:r>
          </a:p>
        </p:txBody>
      </p:sp>
      <p:pic>
        <p:nvPicPr>
          <p:cNvPr id="4098" name="Picture 2" descr="C:\Users\홍대화\Desktop\캡스톤1\ppt 사진\KakaoTalk_20190417_202922791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55576" y="1628800"/>
            <a:ext cx="4762500" cy="267652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88769" y="271681"/>
            <a:ext cx="75854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spc="-150" dirty="0" smtClean="0">
                <a:solidFill>
                  <a:schemeClr val="bg1"/>
                </a:solidFill>
              </a:rPr>
              <a:t>추가 기능</a:t>
            </a:r>
            <a:endParaRPr lang="ko-KR" altLang="en-US" sz="1200" b="1" spc="-15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03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 smtClean="0">
                <a:solidFill>
                  <a:schemeClr val="bg1">
                    <a:lumMod val="75000"/>
                  </a:schemeClr>
                </a:solidFill>
              </a:rPr>
              <a:t>MINHEEBLOG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 smtClean="0">
                <a:solidFill>
                  <a:schemeClr val="bg1"/>
                </a:solidFill>
              </a:rPr>
              <a:t>문화재 복원게임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="" xmlns:a16="http://schemas.microsoft.com/office/drawing/2014/main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611560" y="980728"/>
            <a:ext cx="8064896" cy="43204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4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무형문화재 체험</a:t>
            </a:r>
            <a:r>
              <a:rPr lang="en-US" altLang="ko-KR" sz="24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(</a:t>
            </a:r>
            <a:r>
              <a:rPr lang="ko-KR" altLang="en-US" sz="24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소목장</a:t>
            </a:r>
            <a:r>
              <a:rPr lang="en-US" altLang="ko-KR" sz="24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)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="" xmlns:a16="http://schemas.microsoft.com/office/drawing/2014/main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539552" y="4725144"/>
            <a:ext cx="7848872" cy="144016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 제작한 목재 아이템을 이용하여 소목장의 못을 사용하지 않고 홈에 맞추어 </a:t>
            </a: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  <a:p>
            <a:pPr marL="0" indent="0">
              <a:buNone/>
            </a:pP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   </a:t>
            </a: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끼우는 방식의 기능</a:t>
            </a: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  <a:p>
            <a:pPr marL="0" indent="0"/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  </a:t>
            </a: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도안을 보면서 아이템을 들어 홈에 맞추는 방식의 목재 가구 제작</a:t>
            </a: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  <a:p>
            <a:pPr marL="0" indent="0">
              <a:buNone/>
            </a:pP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  <a:p>
            <a:pPr marL="0" indent="0">
              <a:buNone/>
            </a:pP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  <a:p>
            <a:pPr marL="0" indent="0">
              <a:buNone/>
            </a:pP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</p:txBody>
      </p:sp>
      <p:pic>
        <p:nvPicPr>
          <p:cNvPr id="5122" name="Picture 2" descr="C:\Users\홍대화\Desktop\캡스톤1\ppt 사진\162B6F3F502DDD520D.gif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83568" y="1484784"/>
            <a:ext cx="6048672" cy="299695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1632</TotalTime>
  <Words>375</Words>
  <Application>Microsoft Office PowerPoint</Application>
  <PresentationFormat>화면 슬라이드 쇼(4:3)</PresentationFormat>
  <Paragraphs>123</Paragraphs>
  <Slides>13</Slides>
  <Notes>13</Notes>
  <HiddenSlides>0</HiddenSlides>
  <MMClips>1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4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LG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minhee park</dc:creator>
  <cp:lastModifiedBy>Windows 사용자</cp:lastModifiedBy>
  <cp:revision>78</cp:revision>
  <dcterms:created xsi:type="dcterms:W3CDTF">2016-11-03T20:47:04Z</dcterms:created>
  <dcterms:modified xsi:type="dcterms:W3CDTF">2019-04-17T14:06:20Z</dcterms:modified>
</cp:coreProperties>
</file>

<file path=docProps/thumbnail.jpeg>
</file>